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7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72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6214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3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59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62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9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86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9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0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8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6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8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24547AD-7E90-4891-9592-4975BAF101C7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7DFE-7367-4160-BCB5-AE559978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5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19261" y="3196676"/>
            <a:ext cx="4617412" cy="260173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of St. Joe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0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13438" y="2934336"/>
            <a:ext cx="49530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19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symbol for St. Joe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71971" y="2934336"/>
            <a:ext cx="4953000" cy="2790825"/>
          </a:xfrm>
        </p:spPr>
      </p:pic>
    </p:spTree>
    <p:extLst>
      <p:ext uri="{BB962C8B-B14F-4D97-AF65-F5344CB8AC3E}">
        <p14:creationId xmlns:p14="http://schemas.microsoft.com/office/powerpoint/2010/main" val="282689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4497" y="2986088"/>
            <a:ext cx="4953000" cy="27908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Joe high school represent </a:t>
            </a:r>
            <a:r>
              <a:rPr lang="en-US" dirty="0" err="1" smtClean="0"/>
              <a:t>christianty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07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26592" y="3112648"/>
            <a:ext cx="4642832" cy="261605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Joe senior locker decoration tradition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8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349044" y="2986088"/>
            <a:ext cx="4953000" cy="27908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Joe has a winning tradition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3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17224" y="2986088"/>
            <a:ext cx="4953000" cy="27908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of faith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3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0255" y="2986088"/>
            <a:ext cx="4953000" cy="27908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Joe friends having fun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43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St. Joe hand prints once a wildcats always a wildcat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94497" y="2986088"/>
            <a:ext cx="49530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308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20255" y="2986088"/>
            <a:ext cx="49530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851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49</TotalTime>
  <Words>52</Words>
  <Application>Microsoft Office PowerPoint</Application>
  <PresentationFormat>Widescreen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Story of St. Joe </vt:lpstr>
      <vt:lpstr>The symbol for St. Joe</vt:lpstr>
      <vt:lpstr>St. Joe high school represent christianty </vt:lpstr>
      <vt:lpstr>St. Joe senior locker decoration tradition</vt:lpstr>
      <vt:lpstr>St. Joe has a winning tradition </vt:lpstr>
      <vt:lpstr>Sign of faith </vt:lpstr>
      <vt:lpstr>St. Joe friends having fun</vt:lpstr>
      <vt:lpstr>St. Joe hand prints once a wildcats always a wildcat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chera grant</dc:creator>
  <cp:lastModifiedBy>chera grant</cp:lastModifiedBy>
  <cp:revision>5</cp:revision>
  <dcterms:created xsi:type="dcterms:W3CDTF">2015-10-21T01:21:02Z</dcterms:created>
  <dcterms:modified xsi:type="dcterms:W3CDTF">2015-10-21T02:10:40Z</dcterms:modified>
</cp:coreProperties>
</file>